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9"/>
  </p:notesMasterIdLst>
  <p:handoutMasterIdLst>
    <p:handoutMasterId r:id="rId10"/>
  </p:handoutMasterIdLst>
  <p:sldIdLst>
    <p:sldId id="262" r:id="rId2"/>
    <p:sldId id="264" r:id="rId3"/>
    <p:sldId id="265" r:id="rId4"/>
    <p:sldId id="266" r:id="rId5"/>
    <p:sldId id="267" r:id="rId6"/>
    <p:sldId id="269" r:id="rId7"/>
    <p:sldId id="270" r:id="rId8"/>
  </p:sldIdLst>
  <p:sldSz cx="9144000" cy="6858000" type="screen4x3"/>
  <p:notesSz cx="6669088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09ADF2-AF11-4CAC-AEA6-63DB82396B5A}">
          <p14:sldIdLst>
            <p14:sldId id="262"/>
            <p14:sldId id="264"/>
            <p14:sldId id="265"/>
            <p14:sldId id="266"/>
            <p14:sldId id="267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0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982" y="-108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CBF3C-841F-4745-A8C9-589198441681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3313E-6383-45F9-BF9E-C67911D40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2480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59452-7E1E-43AD-B198-CE454B22BB3C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92374-0541-470D-A578-48533DB1BB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440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92374-0541-470D-A578-48533DB1BB7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179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2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3D899A-40F6-4F98-9664-B9CE66462393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5DC831-6707-4533-A76E-DE4BE66471C9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7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0">
              <a:schemeClr val="accent3">
                <a:lumMod val="20000"/>
                <a:lumOff val="8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родительской плате </a:t>
            </a:r>
            <a:b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000" b="1" dirty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653136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И.о. начальника отдела дошкольного образования Министерства образования и науки Республики Татарстан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О.Е.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Чупина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00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806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законодательстве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29.12.12 г. № 273-ФЗ 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п.3 ст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 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содержание ребенка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на образовательные услуги –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субвенция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коммунальные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затраты –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средств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муниципалитетов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присмотр и уход детей -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плата.</a:t>
            </a:r>
          </a:p>
        </p:txBody>
      </p:sp>
    </p:spTree>
    <p:extLst>
      <p:ext uri="{BB962C8B-B14F-4D97-AF65-F5344CB8AC3E}">
        <p14:creationId xmlns:p14="http://schemas.microsoft.com/office/powerpoint/2010/main" val="150613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граждан</a:t>
            </a:r>
            <a:endParaRPr lang="ru-RU" sz="4000" b="1" dirty="0">
              <a:solidFill>
                <a:srgbClr val="0F1F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3877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с 01.01.2014  г. 01.04.2014 поступило - 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138 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обращений</a:t>
            </a:r>
          </a:p>
          <a:p>
            <a:pPr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них по вопросам повышения оплаты за детский сад, представления  льгот сотрудникам, а также родителям - инвалидам;  компенсационных выплат -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обращений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613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</a:t>
            </a:r>
            <a:endParaRPr lang="ru-RU" sz="4000" b="1" dirty="0">
              <a:solidFill>
                <a:srgbClr val="0F1F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52839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2013 г.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компенсации родительской платы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осуществляется,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среднего размера родительской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платы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родительской платы устанавливается  постановлением Кабинета Министров Республики Татарстан №615 от 29.08.2013 г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ГБУ «ЦЭСИ РТ» представить  информацию о порядке исчисления  среднего размера родительской платы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«ЦЭСИ РТ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представить расчеты формирования родительской платы в  группах компенсирующего вида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4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</a:t>
            </a:r>
            <a:endParaRPr lang="ru-RU" sz="4000" b="1" dirty="0">
              <a:solidFill>
                <a:srgbClr val="0F1F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528392"/>
          </a:xfrm>
        </p:spPr>
        <p:txBody>
          <a:bodyPr>
            <a:normAutofit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Несвоевременная выплата компенсаций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Организация обучающих семинаров для Централизованных бухгалтерий отделов образований</a:t>
            </a:r>
            <a:endParaRPr lang="ru-RU" sz="2800" dirty="0">
              <a:latin typeface="Times New Roman"/>
              <a:ea typeface="Calibri"/>
              <a:cs typeface="Times New Roman"/>
            </a:endParaRPr>
          </a:p>
          <a:p>
            <a:r>
              <a:rPr lang="ru-RU" sz="2800" dirty="0" smtClean="0"/>
              <a:t>Выплата компенсации сотрудникам детского сада (г. Казань)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1576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F1F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количестве получателей компенсации части родительской платы в марте 2014 г. </a:t>
            </a:r>
            <a:endParaRPr lang="ru-RU" sz="4000" b="1" dirty="0">
              <a:solidFill>
                <a:srgbClr val="0F1F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491136"/>
              </p:ext>
            </p:extLst>
          </p:nvPr>
        </p:nvGraphicFramePr>
        <p:xfrm>
          <a:off x="457200" y="1935163"/>
          <a:ext cx="8230151" cy="43242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335"/>
                <a:gridCol w="2057335"/>
                <a:gridCol w="2057335"/>
                <a:gridCol w="2058146"/>
              </a:tblGrid>
              <a:tr h="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+mj-lt"/>
                        </a:rPr>
                        <a:t>Компенсация части родительской платы 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Дополнительная компенсация (к выплате)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</a:tr>
              <a:tr h="3890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20%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50%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70%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19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62 478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44 102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8 133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+mj-lt"/>
                        </a:rPr>
                        <a:t>84 956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</a:tr>
              <a:tr h="881982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            59 %  воспитанников -  получатели федеральной компенсации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</a:rPr>
                        <a:t>           43,8 % - получатели дополнительной компенсации </a:t>
                      </a: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</a:tr>
              <a:tr h="881982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72481" marR="7248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01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305800" cy="2664296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latin typeface="Monotype Corsiva" panose="03010101010201010101" pitchFamily="66" charset="0"/>
              </a:rPr>
              <a:t>СПАСИБО ЗА ВНИМАНИЕ</a:t>
            </a:r>
            <a:endParaRPr lang="ru-RU" sz="8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81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542</TotalTime>
  <Words>239</Words>
  <Application>Microsoft Office PowerPoint</Application>
  <PresentationFormat>Экран (4:3)</PresentationFormat>
  <Paragraphs>38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О родительской плате  за детский сад </vt:lpstr>
      <vt:lpstr>Изменения в законодательстве</vt:lpstr>
      <vt:lpstr>Обращения граждан</vt:lpstr>
      <vt:lpstr>Актуальные вопросы</vt:lpstr>
      <vt:lpstr>Актуальные вопросы</vt:lpstr>
      <vt:lpstr>    Информация о количестве получателей компенсации части родительской платы в марте 2014 г.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Разъяснительная работа с населением о повышении родительской платы в детском саду</dc:title>
  <dc:creator>Yaltanskaya</dc:creator>
  <cp:lastModifiedBy>Manurova</cp:lastModifiedBy>
  <cp:revision>65</cp:revision>
  <cp:lastPrinted>2013-10-26T08:27:36Z</cp:lastPrinted>
  <dcterms:created xsi:type="dcterms:W3CDTF">2013-10-24T14:40:52Z</dcterms:created>
  <dcterms:modified xsi:type="dcterms:W3CDTF">2014-04-07T08:20:33Z</dcterms:modified>
</cp:coreProperties>
</file>